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F70E9-45D5-49C8-9AE6-EA83DAC9AABD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3356E-E555-4C82-9ED9-37760283F0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-8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714356"/>
            <a:ext cx="8201028" cy="12858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Исследовательская работа</a:t>
            </a:r>
            <a:br>
              <a:rPr lang="ru-RU" b="1" dirty="0" smtClean="0"/>
            </a:br>
            <a:r>
              <a:rPr lang="ru-RU" sz="6000" b="1" dirty="0" smtClean="0"/>
              <a:t>Деревья в нашем городе</a:t>
            </a:r>
            <a:br>
              <a:rPr lang="ru-RU" sz="6000" b="1" dirty="0" smtClean="0"/>
            </a:b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43834" y="5357826"/>
            <a:ext cx="128566" cy="280974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7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нашей исследовательской работы: изучить деревья которые растут у дорог, во дворах и в парках города Лениногорска.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исследования 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определить деревья произрастающих в нашем городе;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раскрыть особенности произрастания растений в городской среде;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3предложить мероприятия по сохранению и использованию зеленых насаждений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imnij-pejzazh-derevya-v-snegu-zasnezhennaya-doroga-sneg-derevya-pejzazh-z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 нашей  работы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Актуальность нашей  работы в том, что каждый человек обязан знать растения своего города и ту пользу, которую они приносят людям. Наша работа направлена на просвещение населения, её материалы можно использовать на специальных занятиях в школах и детсадах.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edium-1251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557214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элементами системы озеленения города являются - парки, сады, озелененные территории жилых и промышленных районов, набережные , бульвары , скверы , защитные зоны.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faa6a1c370570c6d122f02382f3b8ba_d89f05cb2b1c21ec7d25bad4a550f40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23" y="1"/>
            <a:ext cx="9158845" cy="6858000"/>
          </a:xfrm>
          <a:prstGeom prst="rect">
            <a:avLst/>
          </a:prstGeom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Главными функциями зеленых насаждений мы можем назвать такие как: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Санитарно – гигиеническая.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Рекреационная.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Декоративно-художественная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9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857232"/>
            <a:ext cx="721523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провели наблюдение и определили основные виды растений которые растут у автомагистралей : Тополь, клен, редко встречали березу.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0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521495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парка и скверах преобладают такие деревья как : Яблоня, береза, ель, сосна, лиственница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6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5286388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двороах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жилых домов преобладают кустарники рябина, черемуха, шиповник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lipboard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786190"/>
            <a:ext cx="4407894" cy="2786058"/>
          </a:xfrm>
          <a:prstGeom prst="rect">
            <a:avLst/>
          </a:prstGeom>
        </p:spPr>
      </p:pic>
      <p:pic>
        <p:nvPicPr>
          <p:cNvPr id="3" name="Рисунок 2" descr="i (10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22" y="3714752"/>
            <a:ext cx="2752725" cy="2762255"/>
          </a:xfrm>
          <a:prstGeom prst="rect">
            <a:avLst/>
          </a:prstGeom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Мероприятия по сохранению защите деревьев проводимые Лениногорске.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нашем городе проводится много мероприятий по озеленению города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Ежегодно весной проводится экологическая акция «Марш парков» где одной из главных задач является посадка деревьев.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«Посади дерево», «Озеленим планету вместе» все эти акции направлены на сохранение зеленых насаждений в городе.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1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0"/>
            <a:ext cx="4762500" cy="3810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84296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Деревья и кустарники, произрастающие в городе, ежедневно и ежечасно проводят огромную работу: поглощают пыль и углекислый газ, вырабатывают кислород, выполняют санитарно-защитные,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водоохранные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шумозащитные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функции, формируют микроклимат и своеобразный облик города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61629ffdfa12cb301041a08bd2729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149" y="0"/>
            <a:ext cx="5016851" cy="32861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2910" y="4071942"/>
            <a:ext cx="7429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Самое главное, деревья — это лес. А лес — основная среда обитания огромного количества растений и животных,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источник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кислорода, древесины и прочего нужного человеку и не только. Тропические леса — один из основных источников свободного кислорода на Земле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4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428604"/>
            <a:ext cx="81439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Берегите деревья!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5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295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Исследовательская работа Деревья в нашем городе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Деревья в нашем городе</dc:title>
  <dc:creator>Альбина</dc:creator>
  <cp:lastModifiedBy>Альбина</cp:lastModifiedBy>
  <cp:revision>7</cp:revision>
  <dcterms:created xsi:type="dcterms:W3CDTF">2017-03-11T15:28:07Z</dcterms:created>
  <dcterms:modified xsi:type="dcterms:W3CDTF">2017-03-11T16:31:03Z</dcterms:modified>
</cp:coreProperties>
</file>